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9" r:id="rId3"/>
    <p:sldId id="283" r:id="rId4"/>
    <p:sldId id="296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</p:sldIdLst>
  <p:sldSz cx="21759863" cy="12239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009"/>
    <a:srgbClr val="FFFFFF"/>
    <a:srgbClr val="008080"/>
    <a:srgbClr val="7F005B"/>
    <a:srgbClr val="00E8E8"/>
    <a:srgbClr val="FE2EC3"/>
    <a:srgbClr val="91009D"/>
    <a:srgbClr val="FABF00"/>
    <a:srgbClr val="FED201"/>
    <a:srgbClr val="D0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2" autoAdjust="0"/>
    <p:restoredTop sz="94660"/>
  </p:normalViewPr>
  <p:slideViewPr>
    <p:cSldViewPr snapToGrid="0">
      <p:cViewPr varScale="1">
        <p:scale>
          <a:sx n="41" d="100"/>
          <a:sy n="41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983" y="2003106"/>
            <a:ext cx="16319897" cy="4261203"/>
          </a:xfrm>
        </p:spPr>
        <p:txBody>
          <a:bodyPr anchor="b"/>
          <a:lstStyle>
            <a:lvl1pPr algn="ctr">
              <a:defRPr sz="107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9983" y="6428637"/>
            <a:ext cx="16319897" cy="2955075"/>
          </a:xfrm>
        </p:spPr>
        <p:txBody>
          <a:bodyPr/>
          <a:lstStyle>
            <a:lvl1pPr marL="0" indent="0" algn="ctr">
              <a:buNone/>
              <a:defRPr sz="4283"/>
            </a:lvl1pPr>
            <a:lvl2pPr marL="815965" indent="0" algn="ctr">
              <a:buNone/>
              <a:defRPr sz="3569"/>
            </a:lvl2pPr>
            <a:lvl3pPr marL="1631930" indent="0" algn="ctr">
              <a:buNone/>
              <a:defRPr sz="3212"/>
            </a:lvl3pPr>
            <a:lvl4pPr marL="2447895" indent="0" algn="ctr">
              <a:buNone/>
              <a:defRPr sz="2856"/>
            </a:lvl4pPr>
            <a:lvl5pPr marL="3263859" indent="0" algn="ctr">
              <a:buNone/>
              <a:defRPr sz="2856"/>
            </a:lvl5pPr>
            <a:lvl6pPr marL="4079824" indent="0" algn="ctr">
              <a:buNone/>
              <a:defRPr sz="2856"/>
            </a:lvl6pPr>
            <a:lvl7pPr marL="4895789" indent="0" algn="ctr">
              <a:buNone/>
              <a:defRPr sz="2856"/>
            </a:lvl7pPr>
            <a:lvl8pPr marL="5711754" indent="0" algn="ctr">
              <a:buNone/>
              <a:defRPr sz="2856"/>
            </a:lvl8pPr>
            <a:lvl9pPr marL="6527719" indent="0" algn="ctr">
              <a:buNone/>
              <a:defRPr sz="2856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611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967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71902" y="651647"/>
            <a:ext cx="4691970" cy="1037251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5991" y="651647"/>
            <a:ext cx="13803913" cy="1037251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429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5A0C1C-45A3-39C4-D124-10B2E165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9983" y="2003106"/>
            <a:ext cx="16319897" cy="4261203"/>
          </a:xfrm>
        </p:spPr>
        <p:txBody>
          <a:bodyPr anchor="b"/>
          <a:lstStyle>
            <a:lvl1pPr algn="ctr">
              <a:defRPr sz="10708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975FE3-DD1D-DEA4-6231-7CC8BFDFA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9983" y="6428637"/>
            <a:ext cx="16319897" cy="2955075"/>
          </a:xfrm>
        </p:spPr>
        <p:txBody>
          <a:bodyPr/>
          <a:lstStyle>
            <a:lvl1pPr marL="0" indent="0" algn="ctr">
              <a:buNone/>
              <a:defRPr sz="4283"/>
            </a:lvl1pPr>
            <a:lvl2pPr marL="815965" indent="0" algn="ctr">
              <a:buNone/>
              <a:defRPr sz="3569"/>
            </a:lvl2pPr>
            <a:lvl3pPr marL="1631930" indent="0" algn="ctr">
              <a:buNone/>
              <a:defRPr sz="3212"/>
            </a:lvl3pPr>
            <a:lvl4pPr marL="2447895" indent="0" algn="ctr">
              <a:buNone/>
              <a:defRPr sz="2856"/>
            </a:lvl4pPr>
            <a:lvl5pPr marL="3263859" indent="0" algn="ctr">
              <a:buNone/>
              <a:defRPr sz="2856"/>
            </a:lvl5pPr>
            <a:lvl6pPr marL="4079824" indent="0" algn="ctr">
              <a:buNone/>
              <a:defRPr sz="2856"/>
            </a:lvl6pPr>
            <a:lvl7pPr marL="4895789" indent="0" algn="ctr">
              <a:buNone/>
              <a:defRPr sz="2856"/>
            </a:lvl7pPr>
            <a:lvl8pPr marL="5711754" indent="0" algn="ctr">
              <a:buNone/>
              <a:defRPr sz="2856"/>
            </a:lvl8pPr>
            <a:lvl9pPr marL="6527719" indent="0" algn="ctr">
              <a:buNone/>
              <a:defRPr sz="2856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85BC9F-03AD-205A-5D1C-AB10F4D81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3CB389-AF0D-C214-5BF3-E54EFF65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43BEAF-FCE7-4D92-1616-72F518F9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5132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D185A1-2CEE-B163-3462-CEB40BA2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7965A4-4075-A139-1AF1-5B80F2259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BDABA6-650F-7EEC-55CF-DE8AF26DF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95296E-7B1E-BDEE-7BC3-947BFA21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270C65-6109-68B6-F3F0-E17FD3D6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579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3C49B-35FC-B79F-0D5C-A19D1034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657" y="3051408"/>
            <a:ext cx="18767882" cy="5091343"/>
          </a:xfrm>
        </p:spPr>
        <p:txBody>
          <a:bodyPr anchor="b"/>
          <a:lstStyle>
            <a:lvl1pPr>
              <a:defRPr sz="10708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46EBFF-95E1-C27E-392A-F68A849E5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657" y="8190918"/>
            <a:ext cx="18767882" cy="2677417"/>
          </a:xfrm>
        </p:spPr>
        <p:txBody>
          <a:bodyPr/>
          <a:lstStyle>
            <a:lvl1pPr marL="0" indent="0">
              <a:buNone/>
              <a:defRPr sz="4283">
                <a:solidFill>
                  <a:schemeClr val="tx1">
                    <a:tint val="82000"/>
                  </a:schemeClr>
                </a:solidFill>
              </a:defRPr>
            </a:lvl1pPr>
            <a:lvl2pPr marL="815965" indent="0">
              <a:buNone/>
              <a:defRPr sz="3569">
                <a:solidFill>
                  <a:schemeClr val="tx1">
                    <a:tint val="82000"/>
                  </a:schemeClr>
                </a:solidFill>
              </a:defRPr>
            </a:lvl2pPr>
            <a:lvl3pPr marL="1631930" indent="0">
              <a:buNone/>
              <a:defRPr sz="3212">
                <a:solidFill>
                  <a:schemeClr val="tx1">
                    <a:tint val="82000"/>
                  </a:schemeClr>
                </a:solidFill>
              </a:defRPr>
            </a:lvl3pPr>
            <a:lvl4pPr marL="2447895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4pPr>
            <a:lvl5pPr marL="3263859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5pPr>
            <a:lvl6pPr marL="4079824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6pPr>
            <a:lvl7pPr marL="4895789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7pPr>
            <a:lvl8pPr marL="5711754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8pPr>
            <a:lvl9pPr marL="6527719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AEFF86-3C5D-36F8-2DAD-62EC3ACF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D3F05C-1A40-7A5B-14BD-23664519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43D057-CFD4-97D6-B998-90669B3C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8775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8F9A6F-0B92-E97A-FF56-777F16D8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AFB173-DFCB-B29C-6B22-B2B9A12A8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5990" y="3258233"/>
            <a:ext cx="9247942" cy="776593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6B046E-97D5-B55C-48EA-1930965FF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15931" y="3258233"/>
            <a:ext cx="9247942" cy="776593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D52FFC-1025-E1E6-7344-2B9F9C60A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08D5BB-B1E2-29DB-3B3C-6EE34842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24004DE-8633-4881-7A59-53432D7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7302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0266F4-D58F-31C7-33D1-BDEEDE79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25" y="651647"/>
            <a:ext cx="18767882" cy="236576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86F509-F7A7-260E-AE96-1953F2D90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8826" y="3000409"/>
            <a:ext cx="9205441" cy="1470454"/>
          </a:xfrm>
        </p:spPr>
        <p:txBody>
          <a:bodyPr anchor="b"/>
          <a:lstStyle>
            <a:lvl1pPr marL="0" indent="0">
              <a:buNone/>
              <a:defRPr sz="4283" b="1"/>
            </a:lvl1pPr>
            <a:lvl2pPr marL="815965" indent="0">
              <a:buNone/>
              <a:defRPr sz="3569" b="1"/>
            </a:lvl2pPr>
            <a:lvl3pPr marL="1631930" indent="0">
              <a:buNone/>
              <a:defRPr sz="3212" b="1"/>
            </a:lvl3pPr>
            <a:lvl4pPr marL="2447895" indent="0">
              <a:buNone/>
              <a:defRPr sz="2856" b="1"/>
            </a:lvl4pPr>
            <a:lvl5pPr marL="3263859" indent="0">
              <a:buNone/>
              <a:defRPr sz="2856" b="1"/>
            </a:lvl5pPr>
            <a:lvl6pPr marL="4079824" indent="0">
              <a:buNone/>
              <a:defRPr sz="2856" b="1"/>
            </a:lvl6pPr>
            <a:lvl7pPr marL="4895789" indent="0">
              <a:buNone/>
              <a:defRPr sz="2856" b="1"/>
            </a:lvl7pPr>
            <a:lvl8pPr marL="5711754" indent="0">
              <a:buNone/>
              <a:defRPr sz="2856" b="1"/>
            </a:lvl8pPr>
            <a:lvl9pPr marL="6527719" indent="0">
              <a:buNone/>
              <a:defRPr sz="285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AA5220-4D8D-3B52-6AC9-4D222A014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8826" y="4470863"/>
            <a:ext cx="9205441" cy="65759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0290F6-5620-A4F5-22CC-89909B3DF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015931" y="3000409"/>
            <a:ext cx="9250776" cy="1470454"/>
          </a:xfrm>
        </p:spPr>
        <p:txBody>
          <a:bodyPr anchor="b"/>
          <a:lstStyle>
            <a:lvl1pPr marL="0" indent="0">
              <a:buNone/>
              <a:defRPr sz="4283" b="1"/>
            </a:lvl1pPr>
            <a:lvl2pPr marL="815965" indent="0">
              <a:buNone/>
              <a:defRPr sz="3569" b="1"/>
            </a:lvl2pPr>
            <a:lvl3pPr marL="1631930" indent="0">
              <a:buNone/>
              <a:defRPr sz="3212" b="1"/>
            </a:lvl3pPr>
            <a:lvl4pPr marL="2447895" indent="0">
              <a:buNone/>
              <a:defRPr sz="2856" b="1"/>
            </a:lvl4pPr>
            <a:lvl5pPr marL="3263859" indent="0">
              <a:buNone/>
              <a:defRPr sz="2856" b="1"/>
            </a:lvl5pPr>
            <a:lvl6pPr marL="4079824" indent="0">
              <a:buNone/>
              <a:defRPr sz="2856" b="1"/>
            </a:lvl6pPr>
            <a:lvl7pPr marL="4895789" indent="0">
              <a:buNone/>
              <a:defRPr sz="2856" b="1"/>
            </a:lvl7pPr>
            <a:lvl8pPr marL="5711754" indent="0">
              <a:buNone/>
              <a:defRPr sz="2856" b="1"/>
            </a:lvl8pPr>
            <a:lvl9pPr marL="6527719" indent="0">
              <a:buNone/>
              <a:defRPr sz="285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F340985-3F9D-A491-5D44-172E7F518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015931" y="4470863"/>
            <a:ext cx="9250776" cy="65759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C75AD36-B12E-3CDD-7F83-B0E8AAEF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6765DDD-F578-C9C5-14BA-81466354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75467D-F095-56DD-15C1-FB67FE8A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003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9E2E04-9306-7C03-FCAC-0A8AE2F76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5F3CD89-8315-0F72-9475-1692F9F14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CA56357-7452-F17C-B10D-72FA84B2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EBC732D-1164-B621-3E8A-B3BC06DD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94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85FA398-5DEC-C4C4-18F0-2DA04FDA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08BA02-BC9B-AA5C-E450-3BFA9255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5FAD48C-B6B3-B99D-DE62-A23C6D2F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3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9E7495-330E-4E79-14B6-1BFC11D4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25" y="815975"/>
            <a:ext cx="7018122" cy="2855913"/>
          </a:xfrm>
        </p:spPr>
        <p:txBody>
          <a:bodyPr anchor="b"/>
          <a:lstStyle>
            <a:lvl1pPr>
              <a:defRPr sz="571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6DF521-681E-D1AD-070C-9ABA3D6BC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776" y="1762280"/>
            <a:ext cx="11015931" cy="8698067"/>
          </a:xfrm>
        </p:spPr>
        <p:txBody>
          <a:bodyPr/>
          <a:lstStyle>
            <a:lvl1pPr>
              <a:defRPr sz="5711"/>
            </a:lvl1pPr>
            <a:lvl2pPr>
              <a:defRPr sz="4997"/>
            </a:lvl2pPr>
            <a:lvl3pPr>
              <a:defRPr sz="4283"/>
            </a:lvl3pPr>
            <a:lvl4pPr>
              <a:defRPr sz="3569"/>
            </a:lvl4pPr>
            <a:lvl5pPr>
              <a:defRPr sz="3569"/>
            </a:lvl5pPr>
            <a:lvl6pPr>
              <a:defRPr sz="3569"/>
            </a:lvl6pPr>
            <a:lvl7pPr>
              <a:defRPr sz="3569"/>
            </a:lvl7pPr>
            <a:lvl8pPr>
              <a:defRPr sz="3569"/>
            </a:lvl8pPr>
            <a:lvl9pPr>
              <a:defRPr sz="356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BE7DBA5-E79F-A9BF-EDB4-9CDD86D73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8825" y="3671887"/>
            <a:ext cx="7018122" cy="6802626"/>
          </a:xfrm>
        </p:spPr>
        <p:txBody>
          <a:bodyPr/>
          <a:lstStyle>
            <a:lvl1pPr marL="0" indent="0">
              <a:buNone/>
              <a:defRPr sz="2856"/>
            </a:lvl1pPr>
            <a:lvl2pPr marL="815965" indent="0">
              <a:buNone/>
              <a:defRPr sz="2499"/>
            </a:lvl2pPr>
            <a:lvl3pPr marL="1631930" indent="0">
              <a:buNone/>
              <a:defRPr sz="2142"/>
            </a:lvl3pPr>
            <a:lvl4pPr marL="2447895" indent="0">
              <a:buNone/>
              <a:defRPr sz="1785"/>
            </a:lvl4pPr>
            <a:lvl5pPr marL="3263859" indent="0">
              <a:buNone/>
              <a:defRPr sz="1785"/>
            </a:lvl5pPr>
            <a:lvl6pPr marL="4079824" indent="0">
              <a:buNone/>
              <a:defRPr sz="1785"/>
            </a:lvl6pPr>
            <a:lvl7pPr marL="4895789" indent="0">
              <a:buNone/>
              <a:defRPr sz="1785"/>
            </a:lvl7pPr>
            <a:lvl8pPr marL="5711754" indent="0">
              <a:buNone/>
              <a:defRPr sz="1785"/>
            </a:lvl8pPr>
            <a:lvl9pPr marL="6527719" indent="0">
              <a:buNone/>
              <a:defRPr sz="178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BEA972-B5C8-F942-6293-9ED7B18E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9A359F-18AA-4B81-68CC-A9AB4436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2FFE1B-8DF7-48A2-3E43-A15924F12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496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6341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D62FDF-D243-97E4-44F7-3CA044083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25" y="815975"/>
            <a:ext cx="7018122" cy="2855913"/>
          </a:xfrm>
        </p:spPr>
        <p:txBody>
          <a:bodyPr anchor="b"/>
          <a:lstStyle>
            <a:lvl1pPr>
              <a:defRPr sz="571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9D9F94A-D22D-95DD-18E3-B72679F71A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250776" y="1762280"/>
            <a:ext cx="11015931" cy="8698067"/>
          </a:xfrm>
        </p:spPr>
        <p:txBody>
          <a:bodyPr/>
          <a:lstStyle>
            <a:lvl1pPr marL="0" indent="0">
              <a:buNone/>
              <a:defRPr sz="5711"/>
            </a:lvl1pPr>
            <a:lvl2pPr marL="815965" indent="0">
              <a:buNone/>
              <a:defRPr sz="4997"/>
            </a:lvl2pPr>
            <a:lvl3pPr marL="1631930" indent="0">
              <a:buNone/>
              <a:defRPr sz="4283"/>
            </a:lvl3pPr>
            <a:lvl4pPr marL="2447895" indent="0">
              <a:buNone/>
              <a:defRPr sz="3569"/>
            </a:lvl4pPr>
            <a:lvl5pPr marL="3263859" indent="0">
              <a:buNone/>
              <a:defRPr sz="3569"/>
            </a:lvl5pPr>
            <a:lvl6pPr marL="4079824" indent="0">
              <a:buNone/>
              <a:defRPr sz="3569"/>
            </a:lvl6pPr>
            <a:lvl7pPr marL="4895789" indent="0">
              <a:buNone/>
              <a:defRPr sz="3569"/>
            </a:lvl7pPr>
            <a:lvl8pPr marL="5711754" indent="0">
              <a:buNone/>
              <a:defRPr sz="3569"/>
            </a:lvl8pPr>
            <a:lvl9pPr marL="6527719" indent="0">
              <a:buNone/>
              <a:defRPr sz="3569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9476AF5-45DD-D3CC-A413-4EA96F460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8825" y="3671887"/>
            <a:ext cx="7018122" cy="6802626"/>
          </a:xfrm>
        </p:spPr>
        <p:txBody>
          <a:bodyPr/>
          <a:lstStyle>
            <a:lvl1pPr marL="0" indent="0">
              <a:buNone/>
              <a:defRPr sz="2856"/>
            </a:lvl1pPr>
            <a:lvl2pPr marL="815965" indent="0">
              <a:buNone/>
              <a:defRPr sz="2499"/>
            </a:lvl2pPr>
            <a:lvl3pPr marL="1631930" indent="0">
              <a:buNone/>
              <a:defRPr sz="2142"/>
            </a:lvl3pPr>
            <a:lvl4pPr marL="2447895" indent="0">
              <a:buNone/>
              <a:defRPr sz="1785"/>
            </a:lvl4pPr>
            <a:lvl5pPr marL="3263859" indent="0">
              <a:buNone/>
              <a:defRPr sz="1785"/>
            </a:lvl5pPr>
            <a:lvl6pPr marL="4079824" indent="0">
              <a:buNone/>
              <a:defRPr sz="1785"/>
            </a:lvl6pPr>
            <a:lvl7pPr marL="4895789" indent="0">
              <a:buNone/>
              <a:defRPr sz="1785"/>
            </a:lvl7pPr>
            <a:lvl8pPr marL="5711754" indent="0">
              <a:buNone/>
              <a:defRPr sz="1785"/>
            </a:lvl8pPr>
            <a:lvl9pPr marL="6527719" indent="0">
              <a:buNone/>
              <a:defRPr sz="178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084448-58FE-346A-34B8-6E8CE289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B8F0796-21E8-C43C-02F3-BD5715F3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0717750-F7CE-E20F-04A4-B95389A2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225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506A7E-B46A-33DB-A376-4FD0794D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B2B5C0-427C-7AD4-0FC4-596915815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2BF5DF-C632-A513-9F28-CCE3C0F9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6EE31E-33F7-FE28-E71F-81D94EAD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6BFE13-4342-27E8-9587-4A728615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104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38375BC-D4E3-E098-D475-DFAB81460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571902" y="651647"/>
            <a:ext cx="4691970" cy="1037251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753CC4-F723-6D76-F37F-182C38A8A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95991" y="651647"/>
            <a:ext cx="13803913" cy="1037251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006C9C-73E0-F838-284D-C1E97457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A46EFD-8280-C935-8109-424419AC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8B2EEE-A215-E8E3-F86C-63E21E41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1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57" y="3051408"/>
            <a:ext cx="18767882" cy="5091343"/>
          </a:xfrm>
        </p:spPr>
        <p:txBody>
          <a:bodyPr anchor="b"/>
          <a:lstStyle>
            <a:lvl1pPr>
              <a:defRPr sz="10708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57" y="8190918"/>
            <a:ext cx="18767882" cy="2677417"/>
          </a:xfrm>
        </p:spPr>
        <p:txBody>
          <a:bodyPr/>
          <a:lstStyle>
            <a:lvl1pPr marL="0" indent="0">
              <a:buNone/>
              <a:defRPr sz="4283">
                <a:solidFill>
                  <a:schemeClr val="tx1">
                    <a:tint val="82000"/>
                  </a:schemeClr>
                </a:solidFill>
              </a:defRPr>
            </a:lvl1pPr>
            <a:lvl2pPr marL="815965" indent="0">
              <a:buNone/>
              <a:defRPr sz="3569">
                <a:solidFill>
                  <a:schemeClr val="tx1">
                    <a:tint val="82000"/>
                  </a:schemeClr>
                </a:solidFill>
              </a:defRPr>
            </a:lvl2pPr>
            <a:lvl3pPr marL="1631930" indent="0">
              <a:buNone/>
              <a:defRPr sz="3212">
                <a:solidFill>
                  <a:schemeClr val="tx1">
                    <a:tint val="82000"/>
                  </a:schemeClr>
                </a:solidFill>
              </a:defRPr>
            </a:lvl3pPr>
            <a:lvl4pPr marL="2447895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4pPr>
            <a:lvl5pPr marL="3263859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5pPr>
            <a:lvl6pPr marL="4079824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6pPr>
            <a:lvl7pPr marL="4895789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7pPr>
            <a:lvl8pPr marL="5711754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8pPr>
            <a:lvl9pPr marL="6527719" indent="0">
              <a:buNone/>
              <a:defRPr sz="285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219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5990" y="3258233"/>
            <a:ext cx="9247942" cy="776593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15931" y="3258233"/>
            <a:ext cx="9247942" cy="776593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438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825" y="651647"/>
            <a:ext cx="18767882" cy="236576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8826" y="3000409"/>
            <a:ext cx="9205441" cy="1470454"/>
          </a:xfrm>
        </p:spPr>
        <p:txBody>
          <a:bodyPr anchor="b"/>
          <a:lstStyle>
            <a:lvl1pPr marL="0" indent="0">
              <a:buNone/>
              <a:defRPr sz="4283" b="1"/>
            </a:lvl1pPr>
            <a:lvl2pPr marL="815965" indent="0">
              <a:buNone/>
              <a:defRPr sz="3569" b="1"/>
            </a:lvl2pPr>
            <a:lvl3pPr marL="1631930" indent="0">
              <a:buNone/>
              <a:defRPr sz="3212" b="1"/>
            </a:lvl3pPr>
            <a:lvl4pPr marL="2447895" indent="0">
              <a:buNone/>
              <a:defRPr sz="2856" b="1"/>
            </a:lvl4pPr>
            <a:lvl5pPr marL="3263859" indent="0">
              <a:buNone/>
              <a:defRPr sz="2856" b="1"/>
            </a:lvl5pPr>
            <a:lvl6pPr marL="4079824" indent="0">
              <a:buNone/>
              <a:defRPr sz="2856" b="1"/>
            </a:lvl6pPr>
            <a:lvl7pPr marL="4895789" indent="0">
              <a:buNone/>
              <a:defRPr sz="2856" b="1"/>
            </a:lvl7pPr>
            <a:lvl8pPr marL="5711754" indent="0">
              <a:buNone/>
              <a:defRPr sz="2856" b="1"/>
            </a:lvl8pPr>
            <a:lvl9pPr marL="6527719" indent="0">
              <a:buNone/>
              <a:defRPr sz="285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8826" y="4470863"/>
            <a:ext cx="9205441" cy="65759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15931" y="3000409"/>
            <a:ext cx="9250776" cy="1470454"/>
          </a:xfrm>
        </p:spPr>
        <p:txBody>
          <a:bodyPr anchor="b"/>
          <a:lstStyle>
            <a:lvl1pPr marL="0" indent="0">
              <a:buNone/>
              <a:defRPr sz="4283" b="1"/>
            </a:lvl1pPr>
            <a:lvl2pPr marL="815965" indent="0">
              <a:buNone/>
              <a:defRPr sz="3569" b="1"/>
            </a:lvl2pPr>
            <a:lvl3pPr marL="1631930" indent="0">
              <a:buNone/>
              <a:defRPr sz="3212" b="1"/>
            </a:lvl3pPr>
            <a:lvl4pPr marL="2447895" indent="0">
              <a:buNone/>
              <a:defRPr sz="2856" b="1"/>
            </a:lvl4pPr>
            <a:lvl5pPr marL="3263859" indent="0">
              <a:buNone/>
              <a:defRPr sz="2856" b="1"/>
            </a:lvl5pPr>
            <a:lvl6pPr marL="4079824" indent="0">
              <a:buNone/>
              <a:defRPr sz="2856" b="1"/>
            </a:lvl6pPr>
            <a:lvl7pPr marL="4895789" indent="0">
              <a:buNone/>
              <a:defRPr sz="2856" b="1"/>
            </a:lvl7pPr>
            <a:lvl8pPr marL="5711754" indent="0">
              <a:buNone/>
              <a:defRPr sz="2856" b="1"/>
            </a:lvl8pPr>
            <a:lvl9pPr marL="6527719" indent="0">
              <a:buNone/>
              <a:defRPr sz="285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15931" y="4470863"/>
            <a:ext cx="9250776" cy="657596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611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916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885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825" y="815975"/>
            <a:ext cx="7018122" cy="2855913"/>
          </a:xfrm>
        </p:spPr>
        <p:txBody>
          <a:bodyPr anchor="b"/>
          <a:lstStyle>
            <a:lvl1pPr>
              <a:defRPr sz="571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776" y="1762280"/>
            <a:ext cx="11015931" cy="8698067"/>
          </a:xfrm>
        </p:spPr>
        <p:txBody>
          <a:bodyPr/>
          <a:lstStyle>
            <a:lvl1pPr>
              <a:defRPr sz="5711"/>
            </a:lvl1pPr>
            <a:lvl2pPr>
              <a:defRPr sz="4997"/>
            </a:lvl2pPr>
            <a:lvl3pPr>
              <a:defRPr sz="4283"/>
            </a:lvl3pPr>
            <a:lvl4pPr>
              <a:defRPr sz="3569"/>
            </a:lvl4pPr>
            <a:lvl5pPr>
              <a:defRPr sz="3569"/>
            </a:lvl5pPr>
            <a:lvl6pPr>
              <a:defRPr sz="3569"/>
            </a:lvl6pPr>
            <a:lvl7pPr>
              <a:defRPr sz="3569"/>
            </a:lvl7pPr>
            <a:lvl8pPr>
              <a:defRPr sz="3569"/>
            </a:lvl8pPr>
            <a:lvl9pPr>
              <a:defRPr sz="356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8825" y="3671887"/>
            <a:ext cx="7018122" cy="6802626"/>
          </a:xfrm>
        </p:spPr>
        <p:txBody>
          <a:bodyPr/>
          <a:lstStyle>
            <a:lvl1pPr marL="0" indent="0">
              <a:buNone/>
              <a:defRPr sz="2856"/>
            </a:lvl1pPr>
            <a:lvl2pPr marL="815965" indent="0">
              <a:buNone/>
              <a:defRPr sz="2499"/>
            </a:lvl2pPr>
            <a:lvl3pPr marL="1631930" indent="0">
              <a:buNone/>
              <a:defRPr sz="2142"/>
            </a:lvl3pPr>
            <a:lvl4pPr marL="2447895" indent="0">
              <a:buNone/>
              <a:defRPr sz="1785"/>
            </a:lvl4pPr>
            <a:lvl5pPr marL="3263859" indent="0">
              <a:buNone/>
              <a:defRPr sz="1785"/>
            </a:lvl5pPr>
            <a:lvl6pPr marL="4079824" indent="0">
              <a:buNone/>
              <a:defRPr sz="1785"/>
            </a:lvl6pPr>
            <a:lvl7pPr marL="4895789" indent="0">
              <a:buNone/>
              <a:defRPr sz="1785"/>
            </a:lvl7pPr>
            <a:lvl8pPr marL="5711754" indent="0">
              <a:buNone/>
              <a:defRPr sz="1785"/>
            </a:lvl8pPr>
            <a:lvl9pPr marL="6527719" indent="0">
              <a:buNone/>
              <a:defRPr sz="178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725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825" y="815975"/>
            <a:ext cx="7018122" cy="2855913"/>
          </a:xfrm>
        </p:spPr>
        <p:txBody>
          <a:bodyPr anchor="b"/>
          <a:lstStyle>
            <a:lvl1pPr>
              <a:defRPr sz="571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50776" y="1762280"/>
            <a:ext cx="11015931" cy="8698067"/>
          </a:xfrm>
        </p:spPr>
        <p:txBody>
          <a:bodyPr anchor="t"/>
          <a:lstStyle>
            <a:lvl1pPr marL="0" indent="0">
              <a:buNone/>
              <a:defRPr sz="5711"/>
            </a:lvl1pPr>
            <a:lvl2pPr marL="815965" indent="0">
              <a:buNone/>
              <a:defRPr sz="4997"/>
            </a:lvl2pPr>
            <a:lvl3pPr marL="1631930" indent="0">
              <a:buNone/>
              <a:defRPr sz="4283"/>
            </a:lvl3pPr>
            <a:lvl4pPr marL="2447895" indent="0">
              <a:buNone/>
              <a:defRPr sz="3569"/>
            </a:lvl4pPr>
            <a:lvl5pPr marL="3263859" indent="0">
              <a:buNone/>
              <a:defRPr sz="3569"/>
            </a:lvl5pPr>
            <a:lvl6pPr marL="4079824" indent="0">
              <a:buNone/>
              <a:defRPr sz="3569"/>
            </a:lvl6pPr>
            <a:lvl7pPr marL="4895789" indent="0">
              <a:buNone/>
              <a:defRPr sz="3569"/>
            </a:lvl7pPr>
            <a:lvl8pPr marL="5711754" indent="0">
              <a:buNone/>
              <a:defRPr sz="3569"/>
            </a:lvl8pPr>
            <a:lvl9pPr marL="6527719" indent="0">
              <a:buNone/>
              <a:defRPr sz="3569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8825" y="3671887"/>
            <a:ext cx="7018122" cy="6802626"/>
          </a:xfrm>
        </p:spPr>
        <p:txBody>
          <a:bodyPr/>
          <a:lstStyle>
            <a:lvl1pPr marL="0" indent="0">
              <a:buNone/>
              <a:defRPr sz="2856"/>
            </a:lvl1pPr>
            <a:lvl2pPr marL="815965" indent="0">
              <a:buNone/>
              <a:defRPr sz="2499"/>
            </a:lvl2pPr>
            <a:lvl3pPr marL="1631930" indent="0">
              <a:buNone/>
              <a:defRPr sz="2142"/>
            </a:lvl3pPr>
            <a:lvl4pPr marL="2447895" indent="0">
              <a:buNone/>
              <a:defRPr sz="1785"/>
            </a:lvl4pPr>
            <a:lvl5pPr marL="3263859" indent="0">
              <a:buNone/>
              <a:defRPr sz="1785"/>
            </a:lvl5pPr>
            <a:lvl6pPr marL="4079824" indent="0">
              <a:buNone/>
              <a:defRPr sz="1785"/>
            </a:lvl6pPr>
            <a:lvl7pPr marL="4895789" indent="0">
              <a:buNone/>
              <a:defRPr sz="1785"/>
            </a:lvl7pPr>
            <a:lvl8pPr marL="5711754" indent="0">
              <a:buNone/>
              <a:defRPr sz="1785"/>
            </a:lvl8pPr>
            <a:lvl9pPr marL="6527719" indent="0">
              <a:buNone/>
              <a:defRPr sz="178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579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5991" y="651647"/>
            <a:ext cx="18767882" cy="236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5991" y="3258233"/>
            <a:ext cx="18767882" cy="77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5991" y="11344320"/>
            <a:ext cx="4895969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7955" y="11344320"/>
            <a:ext cx="7343954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67903" y="11344320"/>
            <a:ext cx="4895969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20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31930" rtl="0" eaLnBrk="1" latinLnBrk="0" hangingPunct="1">
        <a:lnSpc>
          <a:spcPct val="90000"/>
        </a:lnSpc>
        <a:spcBef>
          <a:spcPct val="0"/>
        </a:spcBef>
        <a:buNone/>
        <a:defRPr sz="78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2" indent="-407982" algn="l" defTabSz="1631930" rtl="0" eaLnBrk="1" latinLnBrk="0" hangingPunct="1">
        <a:lnSpc>
          <a:spcPct val="90000"/>
        </a:lnSpc>
        <a:spcBef>
          <a:spcPts val="1785"/>
        </a:spcBef>
        <a:buFont typeface="Arial" panose="020B0604020202020204" pitchFamily="34" charset="0"/>
        <a:buChar char="•"/>
        <a:defRPr sz="4997" kern="1200">
          <a:solidFill>
            <a:schemeClr val="tx1"/>
          </a:solidFill>
          <a:latin typeface="+mn-lt"/>
          <a:ea typeface="+mn-ea"/>
          <a:cs typeface="+mn-cs"/>
        </a:defRPr>
      </a:lvl1pPr>
      <a:lvl2pPr marL="1223947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4283" kern="1200">
          <a:solidFill>
            <a:schemeClr val="tx1"/>
          </a:solidFill>
          <a:latin typeface="+mn-lt"/>
          <a:ea typeface="+mn-ea"/>
          <a:cs typeface="+mn-cs"/>
        </a:defRPr>
      </a:lvl2pPr>
      <a:lvl3pPr marL="2039912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3pPr>
      <a:lvl4pPr marL="2855877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4pPr>
      <a:lvl5pPr marL="3671842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5pPr>
      <a:lvl6pPr marL="4487807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6pPr>
      <a:lvl7pPr marL="5303771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7pPr>
      <a:lvl8pPr marL="6119736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8pPr>
      <a:lvl9pPr marL="6935701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1pPr>
      <a:lvl2pPr marL="815965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2pPr>
      <a:lvl3pPr marL="1631930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3pPr>
      <a:lvl4pPr marL="2447895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4pPr>
      <a:lvl5pPr marL="3263859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5pPr>
      <a:lvl6pPr marL="4079824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6pPr>
      <a:lvl7pPr marL="4895789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7pPr>
      <a:lvl8pPr marL="5711754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8pPr>
      <a:lvl9pPr marL="6527719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343734B-5702-CDA5-D1BF-AD70AC74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991" y="651647"/>
            <a:ext cx="18767882" cy="236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A18FB59-1C34-9535-71FA-B94914F31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5991" y="3258233"/>
            <a:ext cx="18767882" cy="776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DCBF3B-C888-6F81-813D-9F7E8AD43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95991" y="11344320"/>
            <a:ext cx="4895969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30EE16-B6B1-4193-9852-6F49C10262F5}" type="datetimeFigureOut">
              <a:rPr lang="zh-HK" altLang="en-US" smtClean="0"/>
              <a:t>8/1/2026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2F472F-F59A-913F-DCD0-9CF515B14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7955" y="11344320"/>
            <a:ext cx="7343954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0B601A-4CBD-CFDE-3034-DC6730BC8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367903" y="11344320"/>
            <a:ext cx="4895969" cy="65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4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F8F600-6238-4168-9809-3C6F3AB817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373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631930" rtl="0" eaLnBrk="1" latinLnBrk="0" hangingPunct="1">
        <a:lnSpc>
          <a:spcPct val="90000"/>
        </a:lnSpc>
        <a:spcBef>
          <a:spcPct val="0"/>
        </a:spcBef>
        <a:buNone/>
        <a:defRPr sz="78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2" indent="-407982" algn="l" defTabSz="1631930" rtl="0" eaLnBrk="1" latinLnBrk="0" hangingPunct="1">
        <a:lnSpc>
          <a:spcPct val="90000"/>
        </a:lnSpc>
        <a:spcBef>
          <a:spcPts val="1785"/>
        </a:spcBef>
        <a:buFont typeface="Arial" panose="020B0604020202020204" pitchFamily="34" charset="0"/>
        <a:buChar char="•"/>
        <a:defRPr sz="4997" kern="1200">
          <a:solidFill>
            <a:schemeClr val="tx1"/>
          </a:solidFill>
          <a:latin typeface="+mn-lt"/>
          <a:ea typeface="+mn-ea"/>
          <a:cs typeface="+mn-cs"/>
        </a:defRPr>
      </a:lvl1pPr>
      <a:lvl2pPr marL="1223947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4283" kern="1200">
          <a:solidFill>
            <a:schemeClr val="tx1"/>
          </a:solidFill>
          <a:latin typeface="+mn-lt"/>
          <a:ea typeface="+mn-ea"/>
          <a:cs typeface="+mn-cs"/>
        </a:defRPr>
      </a:lvl2pPr>
      <a:lvl3pPr marL="2039912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3pPr>
      <a:lvl4pPr marL="2855877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4pPr>
      <a:lvl5pPr marL="3671842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5pPr>
      <a:lvl6pPr marL="4487807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6pPr>
      <a:lvl7pPr marL="5303771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7pPr>
      <a:lvl8pPr marL="6119736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8pPr>
      <a:lvl9pPr marL="6935701" indent="-407982" algn="l" defTabSz="1631930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1pPr>
      <a:lvl2pPr marL="815965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2pPr>
      <a:lvl3pPr marL="1631930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3pPr>
      <a:lvl4pPr marL="2447895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4pPr>
      <a:lvl5pPr marL="3263859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5pPr>
      <a:lvl6pPr marL="4079824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6pPr>
      <a:lvl7pPr marL="4895789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7pPr>
      <a:lvl8pPr marL="5711754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8pPr>
      <a:lvl9pPr marL="6527719" algn="l" defTabSz="1631930" rtl="0" eaLnBrk="1" latinLnBrk="0" hangingPunct="1">
        <a:defRPr sz="3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>
            <a:extLst>
              <a:ext uri="{FF2B5EF4-FFF2-40B4-BE49-F238E27FC236}">
                <a16:creationId xmlns:a16="http://schemas.microsoft.com/office/drawing/2014/main" id="{BBABB7ED-E2F2-C645-45CC-0031005E0F8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66" y="2"/>
            <a:ext cx="21243873" cy="11735751"/>
            <a:chOff x="1" y="1"/>
            <a:chExt cx="11903182" cy="6575674"/>
          </a:xfrm>
        </p:grpSpPr>
        <p:pic>
          <p:nvPicPr>
            <p:cNvPr id="5" name="圖片 4" descr="一張含有 文字, 海報, 平面設計, 傳單 的圖片&#10;&#10;AI 產生的內容可能不正確。">
              <a:extLst>
                <a:ext uri="{FF2B5EF4-FFF2-40B4-BE49-F238E27FC236}">
                  <a16:creationId xmlns:a16="http://schemas.microsoft.com/office/drawing/2014/main" id="{EBC399E9-E4A3-2790-BA3A-FB4F54ADF3C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" t="54665" r="5158" b="18692"/>
            <a:stretch>
              <a:fillRect/>
            </a:stretch>
          </p:blipFill>
          <p:spPr>
            <a:xfrm>
              <a:off x="1932625" y="1506697"/>
              <a:ext cx="9970558" cy="41712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" name="圖片 1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20F7E786-157E-D739-720A-2DDF12D2033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955" y="436615"/>
              <a:ext cx="6344385" cy="1021057"/>
            </a:xfrm>
            <a:prstGeom prst="rect">
              <a:avLst/>
            </a:prstGeom>
          </p:spPr>
        </p:pic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0CBD5808-A228-B7B6-7056-91A5562A962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72935" y="1935989"/>
              <a:ext cx="1615383" cy="3190464"/>
              <a:chOff x="3744963" y="257949"/>
              <a:chExt cx="1739386" cy="3320214"/>
            </a:xfrm>
          </p:grpSpPr>
          <p:pic>
            <p:nvPicPr>
              <p:cNvPr id="4" name="圖片 3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5190EEFC-F6AA-8F01-0FD0-2E2F66260F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6" name="圖片 5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D5138A09-5A24-C530-EF60-FA8C83D7F1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9" name="圖片 8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8733B5D3-DDF9-D21B-B40A-D42391E2E9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B34B5C1-DAD4-1331-DFE8-97D7281C564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89217" y="820664"/>
              <a:ext cx="3387219" cy="544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631930"/>
              <a:r>
                <a:rPr lang="zh-TW" altLang="en-US" sz="5711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地點：</a:t>
              </a:r>
              <a:r>
                <a:rPr lang="zh-TW" altLang="en-US" sz="5711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5711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C992FBC6-74A4-8CA7-8074-D698C8B762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47807" y="5785348"/>
              <a:ext cx="10710086" cy="790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631930"/>
              <a:r>
                <a:rPr lang="en-US" altLang="zh-TW" sz="4283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</a:t>
              </a:r>
              <a:r>
                <a:rPr lang="zh-TW" altLang="en-US" sz="4283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同步轉播站：</a:t>
              </a:r>
              <a:r>
                <a:rPr lang="zh-TW" altLang="en-US" sz="4283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荃灣浸信會、上水浸信會、又新浸信會、海怡浸信教會</a:t>
              </a:r>
              <a:r>
                <a:rPr lang="en-US" altLang="zh-TW" sz="2856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[</a:t>
              </a:r>
              <a:r>
                <a:rPr lang="zh-TW" altLang="en-US" sz="2856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只限公開場</a:t>
              </a:r>
              <a:r>
                <a:rPr lang="en-US" altLang="zh-TW" sz="2856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]</a:t>
              </a:r>
              <a:endParaRPr lang="en-US" altLang="zh-TW" sz="4283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defTabSz="1631930"/>
              <a:r>
                <a:rPr lang="en-US" altLang="zh-HK" sz="4283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</a:t>
              </a:r>
              <a:r>
                <a:rPr lang="zh-TW" altLang="en-US" sz="4283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手語即場傳譯</a:t>
              </a:r>
              <a:endParaRPr lang="zh-HK" altLang="en-US" sz="4283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7B2E1F46-F9A5-7E9C-50BC-BB16B63BD5E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" y="1"/>
              <a:ext cx="1974593" cy="1915229"/>
              <a:chOff x="1" y="1"/>
              <a:chExt cx="1974593" cy="1915229"/>
            </a:xfrm>
          </p:grpSpPr>
          <p:sp>
            <p:nvSpPr>
              <p:cNvPr id="27" name="手繪多邊形: 圖案 26">
                <a:extLst>
                  <a:ext uri="{FF2B5EF4-FFF2-40B4-BE49-F238E27FC236}">
                    <a16:creationId xmlns:a16="http://schemas.microsoft.com/office/drawing/2014/main" id="{EABEA38F-48E3-D18E-68C6-930A18EA3E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" y="1"/>
                <a:ext cx="1974593" cy="1915229"/>
              </a:xfrm>
              <a:custGeom>
                <a:avLst/>
                <a:gdLst>
                  <a:gd name="csX0" fmla="*/ 0 w 1974593"/>
                  <a:gd name="csY0" fmla="*/ 0 h 1915229"/>
                  <a:gd name="csX1" fmla="*/ 1951727 w 1974593"/>
                  <a:gd name="csY1" fmla="*/ 0 h 1915229"/>
                  <a:gd name="csX2" fmla="*/ 1955610 w 1974593"/>
                  <a:gd name="csY2" fmla="*/ 16847 h 1915229"/>
                  <a:gd name="csX3" fmla="*/ 1974593 w 1974593"/>
                  <a:gd name="csY3" fmla="*/ 267742 h 1915229"/>
                  <a:gd name="csX4" fmla="*/ 327106 w 1974593"/>
                  <a:gd name="csY4" fmla="*/ 1915229 h 1915229"/>
                  <a:gd name="csX5" fmla="*/ 35473 w 1974593"/>
                  <a:gd name="csY5" fmla="*/ 1889497 h 1915229"/>
                  <a:gd name="csX6" fmla="*/ 0 w 1974593"/>
                  <a:gd name="csY6" fmla="*/ 1881546 h 191522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</a:cxnLst>
                <a:rect l="l" t="t" r="r" b="b"/>
                <a:pathLst>
                  <a:path w="1974593" h="1915229">
                    <a:moveTo>
                      <a:pt x="0" y="0"/>
                    </a:moveTo>
                    <a:lnTo>
                      <a:pt x="1951727" y="0"/>
                    </a:lnTo>
                    <a:lnTo>
                      <a:pt x="1955610" y="16847"/>
                    </a:lnTo>
                    <a:cubicBezTo>
                      <a:pt x="1968110" y="98654"/>
                      <a:pt x="1974593" y="182441"/>
                      <a:pt x="1974593" y="267742"/>
                    </a:cubicBezTo>
                    <a:cubicBezTo>
                      <a:pt x="1974593" y="1177625"/>
                      <a:pt x="1236989" y="1915229"/>
                      <a:pt x="327106" y="1915229"/>
                    </a:cubicBezTo>
                    <a:cubicBezTo>
                      <a:pt x="227588" y="1915229"/>
                      <a:pt x="130130" y="1906405"/>
                      <a:pt x="35473" y="1889497"/>
                    </a:cubicBezTo>
                    <a:lnTo>
                      <a:pt x="0" y="1881546"/>
                    </a:lnTo>
                    <a:close/>
                  </a:path>
                </a:pathLst>
              </a:custGeom>
              <a:solidFill>
                <a:srgbClr val="FDE00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631930"/>
                <a:endParaRPr lang="zh-HK" altLang="en-US" sz="3212">
                  <a:solidFill>
                    <a:prstClr val="white"/>
                  </a:solidFill>
                  <a:latin typeface="Aptos" panose="02110004020202020204"/>
                  <a:ea typeface="新細明體" panose="02020500000000000000" pitchFamily="18" charset="-120"/>
                </a:endParaRPr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45B62505-3C04-853F-1B35-7F4F1BC5234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46125" y="227065"/>
                <a:ext cx="1591250" cy="1282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631930"/>
                <a:r>
                  <a:rPr lang="zh-TW" altLang="en-US" sz="7139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敬請</a:t>
                </a:r>
                <a:endParaRPr lang="en-US" altLang="zh-TW" sz="7139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defTabSz="1631930"/>
                <a:r>
                  <a:rPr lang="zh-TW" altLang="en-US" sz="7139" b="1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代禱</a:t>
                </a:r>
                <a:endParaRPr lang="zh-HK" altLang="en-US" sz="7139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044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57176-D0AE-2BB8-0039-64CB448D3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B28CBB88-0798-C7C0-B66D-4E2C146BC3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0CABD58-1FAB-BC20-464B-2F74A0A9356C}"/>
              </a:ext>
            </a:extLst>
          </p:cNvPr>
          <p:cNvSpPr>
            <a:spLocks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880346A-9983-1CCD-5B01-2731D49FEF4E}"/>
              </a:ext>
            </a:extLst>
          </p:cNvPr>
          <p:cNvSpPr txBox="1">
            <a:spLocks/>
          </p:cNvSpPr>
          <p:nvPr/>
        </p:nvSpPr>
        <p:spPr>
          <a:xfrm>
            <a:off x="2379667" y="717122"/>
            <a:ext cx="1845425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為香港眾教會禱告：</a:t>
            </a:r>
          </a:p>
          <a:p>
            <a:pPr algn="ctr">
              <a:spcBef>
                <a:spcPts val="2409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面對近年社會的各種轉變，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教會或有力不從心、追趕不上的感覺，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信徒們缺乏歸屬感，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生命失去了喜樂和盼望。</a:t>
            </a:r>
            <a:endParaRPr lang="en-US" altLang="zh-TW" sz="6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ts val="2409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祈求主憐憫施恩，賜予眾教會有更新的動力，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在艱難的日子仍能活出基督的香氣。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9221969-8F3F-CABB-1992-34A322C2EF34}"/>
              </a:ext>
            </a:extLst>
          </p:cNvPr>
          <p:cNvSpPr txBox="1">
            <a:spLocks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BF607572-0D64-80C9-FB90-2402BBC49D04}"/>
              </a:ext>
            </a:extLst>
          </p:cNvPr>
          <p:cNvGrpSpPr/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9BD417EE-30B5-C8EC-B8BD-E1FB4A282F7F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5DDB6C59-F694-E736-C32C-3C4ADFAB7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13B58715-4F08-1847-938C-6D538A34A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E39C9E7C-10DA-B09E-E5D3-9BC53E35DC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E0110940-C19E-8E3A-CB19-12BB83C2D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C8D2FC14-CA5B-4FAD-66C5-DE58CC60C7B5}"/>
                </a:ext>
              </a:extLst>
            </p:cNvPr>
            <p:cNvSpPr txBox="1">
              <a:spLocks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2643385-67EB-55EB-8666-EA36AE8F9152}"/>
                </a:ext>
              </a:extLst>
            </p:cNvPr>
            <p:cNvSpPr txBox="1">
              <a:spLocks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DD59881-6416-A02B-6628-24BEBBAFC027}"/>
              </a:ext>
            </a:extLst>
          </p:cNvPr>
          <p:cNvGrpSpPr>
            <a:grpSpLocks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01CD4A47-8ADC-9EEC-CA79-1EF793BF23EE}"/>
                </a:ext>
              </a:extLst>
            </p:cNvPr>
            <p:cNvSpPr>
              <a:spLocks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396671F0-0275-7783-7817-D9CEAF18A84F}"/>
                </a:ext>
              </a:extLst>
            </p:cNvPr>
            <p:cNvSpPr txBox="1">
              <a:spLocks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04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46C3-5AA8-18AF-02B3-5EE88C6D9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5D6009AA-EB97-8739-ED42-67E63F0E8E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F3AD5BC-689A-48D7-B322-AEB5D4B0AC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456639D-645A-90DC-CB3F-29F22C9643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35530" y="847752"/>
            <a:ext cx="1845425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為講員禱告：</a:t>
            </a:r>
          </a:p>
          <a:p>
            <a:pPr algn="ctr">
              <a:spcBef>
                <a:spcPts val="1200"/>
              </a:spcBef>
            </a:pPr>
            <a:r>
              <a:rPr lang="zh-TW" altLang="en-US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求主賜公開場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屈偉豪牧師</a:t>
            </a:r>
            <a:r>
              <a:rPr lang="zh-TW" altLang="en-US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有宣講的權柄和恩賜，</a:t>
            </a:r>
            <a:br>
              <a:rPr lang="en-US" altLang="zh-TW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讓聖靈大大充滿與同在，從主領受美好的信息，</a:t>
            </a:r>
            <a:br>
              <a:rPr lang="en-US" altLang="zh-TW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激勵會眾靈命得到造就。</a:t>
            </a:r>
          </a:p>
          <a:p>
            <a:pPr algn="ctr">
              <a:spcBef>
                <a:spcPts val="1200"/>
              </a:spcBef>
            </a:pPr>
            <a:r>
              <a:rPr lang="zh-TW" altLang="en-US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求主賜青年場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黎偉恒牧師</a:t>
            </a:r>
            <a:r>
              <a:rPr lang="zh-TW" altLang="en-US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滿有主的平安和同在，</a:t>
            </a:r>
            <a:br>
              <a:rPr lang="en-US" altLang="zh-TW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所宣講的道能與詩歌、舞蹈及視頻融合，</a:t>
            </a:r>
            <a:br>
              <a:rPr lang="en-US" altLang="zh-TW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讓聚會環環緊扣，</a:t>
            </a:r>
            <a:br>
              <a:rPr lang="en-US" altLang="zh-TW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以不同形式流暢地傳達主的信息給青年人。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2DA800D-AE1A-0858-4A93-B786FB9D39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D8EFB97F-AB6E-5FBD-209A-AEA4DC38EF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7D72B226-062D-24F7-0706-6569EA46416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C449B005-06A0-651A-1AEC-E7A22CBDB9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1C56323C-E06B-B471-3003-22905E9E21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57612D50-1621-7F4C-491D-DD9A6859FB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3B9DC9C3-E710-EAAE-3BDA-D82F3DAEEF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3C5F3819-5CC4-5C69-2A22-38D195C079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1F908F3-F9AA-D876-64C6-AAF5FA4D07C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42F544E-089B-14F8-D319-8D84F3F320D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0ADA4BC0-0E70-DA1B-45F9-AB3A2BC310C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E694E90E-1A9E-56A6-D873-BE007AB4D6B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28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1A6F-0766-34C8-C914-6DD5680C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FA777AFE-35C4-DC05-3BEE-50DB74B797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6FC6226-9FCB-BC66-0D97-C76F4FE6B1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C5022E9-9160-A4F8-4EF2-4A00E4A173A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79667" y="717122"/>
            <a:ext cx="1845425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為青年場合一敬拜禱告：</a:t>
            </a:r>
          </a:p>
          <a:p>
            <a:pPr algn="ctr">
              <a:spcBef>
                <a:spcPts val="1200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求主記念觀潮浸信會、鑽石山浸信會及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上水浸信會的敬拜團隊伍，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願神帶領他們謙卑在主面前服侍，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保守他們的心思意念，讓事奉成為敬拜的見證。</a:t>
            </a:r>
          </a:p>
          <a:p>
            <a:pPr algn="ctr">
              <a:spcBef>
                <a:spcPts val="1200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為當日的天氣和交通禱告：</a:t>
            </a:r>
            <a:b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求主保守當日天氣合宜，交通情況暢順，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無阻參加者前來聚會。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978FD2D-E792-ABA6-7E65-A5BFDEA18B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83DDBD9C-0242-ECF1-DA36-3B7B7C91DC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4D86E3A7-A3E5-913A-F444-495150E9B81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C0EF7A42-4066-6B35-0769-0CDAD3D34D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6831F2F6-836B-252F-0903-AC924CD225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956F1485-64E5-72F9-6B63-D28824C064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9631EB1A-026C-BB67-E5D0-56F8AAC2C8B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16CB17B-2F38-97C4-BD9E-888AD8B2EFF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2542B805-DE50-5B6B-E15E-923082C0DD0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4B209ADF-0450-D103-1886-108EAE11818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39CCD23B-5724-1136-2FE5-E038E955A5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E49E22CE-822D-630C-4E95-2A80AD025F5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5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46306-F178-6F7F-FAA2-59F243464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04F9B13B-B625-E4BD-5AE7-0A9069BD98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3316734-0D5D-EE72-9C5D-7FA358B33D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F514846-20F0-B629-983D-5E3CF577EF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79667" y="717122"/>
            <a:ext cx="1845425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為聚會出席者禱告：</a:t>
            </a:r>
          </a:p>
          <a:p>
            <a:pPr algn="ctr">
              <a:spcBef>
                <a:spcPts val="1200"/>
              </a:spcBef>
            </a:pP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願聖靈推動正考慮出席的信徒們（尤其年青人）能放下阻攔，清心來到培靈會聆聽神的話語。</a:t>
            </a:r>
          </a:p>
          <a:p>
            <a:pPr algn="ctr">
              <a:spcBef>
                <a:spcPts val="1200"/>
              </a:spcBef>
            </a:pP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願神激勵參加者，賜他們有渴慕復興、更新的心，</a:t>
            </a:r>
            <a:br>
              <a:rPr lang="en-US" altLang="zh-TW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順服聖靈的感動和帶領，立志過聖潔生活，為主而活。</a:t>
            </a:r>
          </a:p>
          <a:p>
            <a:pPr algn="ctr">
              <a:spcBef>
                <a:spcPts val="1200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為場地及影音設置禱告：</a:t>
            </a:r>
          </a:p>
          <a:p>
            <a:pPr algn="ctr">
              <a:spcBef>
                <a:spcPts val="1200"/>
              </a:spcBef>
            </a:pP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求主保守一切有關場地、燈光、影音及轉播等</a:t>
            </a:r>
            <a:br>
              <a:rPr lang="en-US" altLang="zh-TW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有順利的操作和安排，好使兩場聚會進行流暢。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591F695-C78B-D8B7-CA9D-991E1A05F9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4A1F8D98-3246-8E4D-F8F8-B6A88A3782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87EF95D0-FF6D-9DE0-9CF8-10A9BA9A646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933DF2DC-1334-A15F-1831-7501628D78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C5A541A5-F9EF-13F2-C8D7-05CF4272E2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EDFCC059-FFE6-8BCE-7C2B-622FC98CBC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78AD6363-7287-F8B0-E803-BCF008E96F6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6FB802F-004B-CBAF-9C32-A54385BC6FD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E718390-D0A3-07BC-E88E-93567DDAB59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E4DD257-8907-78BF-1A89-FEB906359D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4596AB3F-3406-7AF3-CCFA-3948E6B949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8CFC4BD1-C675-3573-AD4E-19E059D035E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95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2BE58-F045-2591-C4FC-A7747EC3E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872A4F19-02A9-A38D-4234-826AA73A72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0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D4C0ABE-D3DB-2DAA-9B30-6FC2BCE1CD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669F12E-BFA1-DC68-A6B0-3AA2AE4EFA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79667" y="717122"/>
            <a:ext cx="1845425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為聚會流程禱告：</a:t>
            </a:r>
          </a:p>
          <a:p>
            <a:pPr algn="ctr">
              <a:spcBef>
                <a:spcPts val="1200"/>
              </a:spcBef>
            </a:pP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求主保守聚會流暢進行，</a:t>
            </a:r>
            <a:br>
              <a:rPr lang="en-US" altLang="zh-TW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台上台下的事奉人員能專心、忠心、虛心、同心服侍，</a:t>
            </a:r>
            <a:br>
              <a:rPr lang="en-US" altLang="zh-TW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在事奉中領受神的同在和豐富的恩典。</a:t>
            </a:r>
          </a:p>
          <a:p>
            <a:pPr algn="ctr">
              <a:spcBef>
                <a:spcPts val="1200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為信息傳遞禱告：</a:t>
            </a:r>
          </a:p>
          <a:p>
            <a:pPr algn="ctr">
              <a:spcBef>
                <a:spcPts val="1200"/>
              </a:spcBef>
            </a:pP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祈求主使用聚會的詩歌、舞蹈、信息、視頻畫面或文字，</a:t>
            </a:r>
            <a:br>
              <a:rPr lang="en-US" altLang="zh-TW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藉流暢交替之配搭，令參加者有反思生命的空間，</a:t>
            </a:r>
            <a:br>
              <a:rPr lang="en-US" altLang="zh-TW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5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能明白和領受神的心意和呼召。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5488FD7-3722-83B9-35D1-67D40FA9CED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A414FFB0-D840-404A-2AF5-93F2546ACEA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5935593F-F956-DBC4-631F-C7F6E9AF913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5A6E199C-2A91-0131-E54D-7032A764C3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00268453-84FA-7084-32DA-D7697EE16D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FB14DAD3-B5E9-E6F2-3E7F-C869967294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B6DF2724-6B15-8644-B2E3-AA6E938380B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23C0BF7-9B94-9998-3BEA-55FCFB1678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32FD8C94-7155-354D-8B14-30B27A7A89E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E7467622-1636-36A1-DCD6-B3879957EE8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10DD556E-343F-5F81-70E0-0F2956B85A2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686B1D1B-2BC5-67FD-C7CF-4508C4DED60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393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A5DB6-E690-173D-D90F-777FB768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525A0356-DD61-A4D6-3BEE-321AABAED5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518E31C-024C-CCDB-7033-160FB974AE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9667" y="626482"/>
            <a:ext cx="19536434" cy="796879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CA3E04D-9B79-256C-D3EE-6244D55C8D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89441" y="635957"/>
            <a:ext cx="18454255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為堅固信徒生命禱告：</a:t>
            </a:r>
            <a:br>
              <a:rPr lang="en-US" altLang="zh-TW" sz="4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祈求主保守在培靈會中被激勵的參加者，</a:t>
            </a:r>
            <a:b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讓他們持續火熱，對主的追求不易冷卻。</a:t>
            </a:r>
            <a:b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求主加力，叫參加者不止在頭腦上加增知識，</a:t>
            </a:r>
            <a:b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更是在生活中切實地跟隨基督步履，</a:t>
            </a:r>
            <a:b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活出愛神、愛人的生命和榜樣。</a:t>
            </a:r>
          </a:p>
          <a:p>
            <a:pPr algn="ctr">
              <a:spcBef>
                <a:spcPts val="1200"/>
              </a:spcBef>
            </a:pPr>
            <a:r>
              <a:rPr lang="zh-TW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為屬靈同行者禱告：</a:t>
            </a:r>
            <a:br>
              <a:rPr lang="zh-TW" altLang="en-US" sz="48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求主為每位參加者預備合宜的屬靈伙伴，信仰成長路上的同行者。願他們有穩定的教會和團契生活，能彼此守望、建立、造就；</a:t>
            </a:r>
            <a:br>
              <a:rPr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願神的家造就神的精兵，成為神國度的見證，願神得著當得的榮耀。</a:t>
            </a:r>
            <a:endParaRPr lang="zh-TW" altLang="en-US" sz="5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D47DC6A-B1C9-5FA3-7FB6-05A6DBB80B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34297C7-9DBA-B578-FF24-EE682F0E3A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99C574D4-F5DF-1BA6-84A1-C6F331D4695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E58E48F0-D0A7-737E-8B71-A4F2A5D8AA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BC86BAD7-67E7-28F2-39D2-DD93EA5A36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EB7E27F9-EA7D-ACD7-B8A5-2B9C960739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08E99BC9-7D40-310D-1FEF-7B17DE8A021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4ADC50C-26AE-3AF6-DF99-C30F69D8FA4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106F1D0F-87BB-D8D6-BDAE-4DF34B3594D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11298A9-C418-42C8-E16A-5290697B20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93B6547B-5F6F-4984-0BB1-1D0499F618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E7F2474C-2C83-EFC4-55F6-8B3F84EC4A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0DC37-0284-945C-EF35-F5C21A85B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9A003CDE-06A5-21C6-F27F-5D646669EC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F4FFBDB0-91EB-CC6C-8A7E-85B35C31D8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52544" y="714736"/>
            <a:ext cx="18815139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為自己禱告</a:t>
            </a:r>
            <a:r>
              <a:rPr lang="en-US" altLang="zh-TW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</a:p>
          <a:p>
            <a:pPr algn="ctr">
              <a:spcBef>
                <a:spcPts val="2409"/>
              </a:spcBef>
            </a:pP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今屆培靈會主題「伏與復」，</a:t>
            </a: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是有關復和及復興的信息。</a:t>
            </a:r>
            <a:endParaRPr lang="en-US" altLang="zh-TW" sz="6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ts val="2409"/>
              </a:spcBef>
            </a:pP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為自己在人際關係上曾受的委屈、傷害、</a:t>
            </a: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被冒犯或誤解禱告，</a:t>
            </a: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祈求主</a:t>
            </a:r>
            <a:r>
              <a:rPr lang="zh-TW" altLang="en-US" sz="6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憐憫、安慰及醫治</a:t>
            </a: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令我們能體會祂永恆不變的愛及同在的恩典。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DF8D4FC-6994-708F-4299-94D0CA7D98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A8D8BCDB-2907-8970-4D55-F05D3792F7D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9727" y="8597512"/>
            <a:ext cx="21270135" cy="3399527"/>
            <a:chOff x="429282" y="8385087"/>
            <a:chExt cx="21270135" cy="339952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344B533-B7CD-9BFD-837C-6D00A6B608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82" y="8385087"/>
              <a:ext cx="20901295" cy="339952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322"/>
            </a:p>
          </p:txBody>
        </p:sp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7F6B204E-BF91-3787-B58A-C7FA1DD160E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A12488CE-7625-19CE-4AC6-AB46A07C44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4E03D808-5663-6B3C-AC91-54E52EF00F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8DD68461-D6C6-86D6-E2AF-6162798627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A0B21D30-AE3F-232A-AC45-CED0039456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5B31F057-BB3A-22BC-73BD-FA8F827672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19AD301-0AC5-0ED5-A4D6-69ECCB5D68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D5011A68-F8DD-B7CC-DB54-22FFE3745D1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F553BBCA-4DB7-7028-4C39-B06458C0EB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DBF12BF6-0E76-EFE5-43A4-98935DEF784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11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02E97-F776-B222-B595-27E8C506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19C94589-345C-AB9F-E177-28EA0F380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9062F43F-6040-9F6B-598B-333C4C905D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52544" y="714736"/>
            <a:ext cx="1881513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為自己禱告</a:t>
            </a:r>
            <a:r>
              <a:rPr lang="en-US" altLang="zh-TW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</a:p>
          <a:p>
            <a:pPr algn="ctr">
              <a:spcBef>
                <a:spcPts val="1200"/>
              </a:spcBef>
            </a:pP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求聖靈幫助我們</a:t>
            </a:r>
            <a:r>
              <a:rPr lang="zh-TW" altLang="en-US" sz="6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省察自己</a:t>
            </a: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的罪，</a:t>
            </a:r>
            <a:b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看有否得罪主或得罪別人之處。</a:t>
            </a:r>
          </a:p>
          <a:p>
            <a:pPr algn="ctr">
              <a:spcBef>
                <a:spcPts val="1200"/>
              </a:spcBef>
            </a:pP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願我們能除掉眼中的樑木，謙卑主前，</a:t>
            </a:r>
            <a:b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尋求祂的寬恕、赦免及憐憫；</a:t>
            </a:r>
          </a:p>
          <a:p>
            <a:pPr algn="ctr">
              <a:spcBef>
                <a:spcPts val="1200"/>
              </a:spcBef>
            </a:pP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祈求主賜我們仁愛、和平的心，善待家人、</a:t>
            </a: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親友、教會弟兄姊妹、鄰舍，及至敵人。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67C367A-9A7E-248C-E35F-CA055F4B528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2DB45FF-B1D1-5939-1B41-A6A85A73EB9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9727" y="8597512"/>
            <a:ext cx="21270135" cy="3399527"/>
            <a:chOff x="429282" y="8385087"/>
            <a:chExt cx="21270135" cy="339952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59F0C8-F091-4D17-FD08-F4C85E09337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82" y="8385087"/>
              <a:ext cx="20901295" cy="339952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322"/>
            </a:p>
          </p:txBody>
        </p:sp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6A39D108-F22E-C5CB-29CC-CDA12A3400E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00F5AFD9-0496-51F5-BE96-DDDCB4FEA0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8C09F266-B12F-1BF0-25DF-1E83892C1E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AC22599D-7963-77DE-C9FB-5529179A931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355D9474-0C80-10F0-F559-393E6FBD2D1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DB36DEE-06DD-F808-E5F9-9E5B0150E39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ED609DD2-04DA-5459-93AB-20A2A974B1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3A753CC4-51E3-B55C-9137-7B74D822B8C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31DEA92D-DE70-EA82-A05B-290BE2C86E1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DC00D7ED-DED5-B3AC-A057-C84B34FC0A2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14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1AF81-EE86-C77D-8F41-DCF3DD0F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E54774E4-F269-EACD-D1A7-38D036B9C8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677D2047-A2BC-0EC0-DBEB-DB688AF287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52544" y="714736"/>
            <a:ext cx="18815139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為教會禱告</a:t>
            </a:r>
            <a:endParaRPr lang="en-US" altLang="zh-TW" sz="5400" b="1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ts val="2409"/>
              </a:spcBef>
            </a:pP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人與人之間的嫌隙、不和或衝突等，</a:t>
            </a:r>
            <a:b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是令教會難以合一的原因之一。</a:t>
            </a:r>
          </a:p>
          <a:p>
            <a:pPr algn="ctr">
              <a:spcBef>
                <a:spcPts val="2409"/>
              </a:spcBef>
            </a:pP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求主賜信徒常有謙卑和憐憫的心，</a:t>
            </a:r>
            <a:b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又賜予教會有智慧踐行公義和仁愛，</a:t>
            </a:r>
            <a:b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以恩慈和勇氣來饒恕、復和，</a:t>
            </a:r>
            <a:b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成為一個真正</a:t>
            </a:r>
            <a:r>
              <a:rPr lang="zh-TW" altLang="en-US" sz="6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見證神大愛的群體</a:t>
            </a: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6376F48-271F-D392-8699-0A19350260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0A1AF26D-9AF1-93A7-6ECB-75926D2060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89727" y="8597512"/>
            <a:ext cx="21270135" cy="3399527"/>
            <a:chOff x="429282" y="8385087"/>
            <a:chExt cx="21270135" cy="339952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53FA0CB-FEF6-4178-654B-20E06244A7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9282" y="8385087"/>
              <a:ext cx="20901295" cy="3399527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2322"/>
            </a:p>
          </p:txBody>
        </p:sp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1A5CA603-A345-07DB-A14E-CB6ADD531C4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508AF806-ACF8-37D9-31B6-4B42FD7593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E559459F-D4AC-81C2-7E1F-57559AA6F1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49866FF7-24E2-5D2D-8EA5-43908242F3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B0F4B6FD-812B-AB5C-7EEC-B0A0514AED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50E9790-BE54-1206-B4CD-41ADBD1E036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62DE9F24-4C73-EEBC-BC07-3B5DB8E7725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8EB8BA6-B5FE-3BA7-5E43-224F139808B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B71B5A5B-1BA8-2DDD-E825-27D9E81E14D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F08408E5-B95E-2982-E00C-D6A990D9AE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69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5BD8-A0DF-E9D3-7A46-39A52A63D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E4DB1602-DE9C-290C-C25A-600EFCD1B3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DA8DBD0-BCC4-B5CC-A887-2EE58C622F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794E64E-4045-114E-B7F2-8EA19A5B5E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85DE424-4106-F8EF-E8E4-286CA43764E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1296" y="8836647"/>
            <a:ext cx="1508043" cy="2864748"/>
            <a:chOff x="3744963" y="257949"/>
            <a:chExt cx="1739386" cy="3320214"/>
          </a:xfrm>
        </p:grpSpPr>
        <p:pic>
          <p:nvPicPr>
            <p:cNvPr id="3" name="圖片 2" descr="一張含有 圖形, 平面設計, 符號, 字型 的圖片&#10;&#10;AI 產生的內容可能不正確。">
              <a:extLst>
                <a:ext uri="{FF2B5EF4-FFF2-40B4-BE49-F238E27FC236}">
                  <a16:creationId xmlns:a16="http://schemas.microsoft.com/office/drawing/2014/main" id="{CBB5DC3F-E17A-B597-70FE-EF421E85F3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04" t="27027" r="20041" b="28649"/>
            <a:stretch>
              <a:fillRect/>
            </a:stretch>
          </p:blipFill>
          <p:spPr>
            <a:xfrm>
              <a:off x="3770949" y="257949"/>
              <a:ext cx="1713400" cy="1721916"/>
            </a:xfrm>
            <a:prstGeom prst="rect">
              <a:avLst/>
            </a:prstGeom>
          </p:spPr>
        </p:pic>
        <p:pic>
          <p:nvPicPr>
            <p:cNvPr id="4" name="圖片 3" descr="一張含有 圖形, 黑色, 字型, 標誌 的圖片&#10;&#10;AI 產生的內容可能不正確。">
              <a:extLst>
                <a:ext uri="{FF2B5EF4-FFF2-40B4-BE49-F238E27FC236}">
                  <a16:creationId xmlns:a16="http://schemas.microsoft.com/office/drawing/2014/main" id="{FB893CB8-E1F5-C87B-65D4-F05E6228DF7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5" t="29489" r="20819" b="28349"/>
            <a:stretch>
              <a:fillRect/>
            </a:stretch>
          </p:blipFill>
          <p:spPr>
            <a:xfrm flipV="1">
              <a:off x="3744963" y="1772429"/>
              <a:ext cx="1672857" cy="1805734"/>
            </a:xfrm>
            <a:prstGeom prst="rect">
              <a:avLst/>
            </a:prstGeom>
          </p:spPr>
        </p:pic>
        <p:pic>
          <p:nvPicPr>
            <p:cNvPr id="5" name="圖片 4" descr="一張含有 圓形, 圖形, 符號, 字型 的圖片&#10;&#10;AI 產生的內容可能不正確。">
              <a:extLst>
                <a:ext uri="{FF2B5EF4-FFF2-40B4-BE49-F238E27FC236}">
                  <a16:creationId xmlns:a16="http://schemas.microsoft.com/office/drawing/2014/main" id="{08972A04-5A46-6212-5844-30C5A15EAB4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952" y="1554898"/>
              <a:ext cx="528004" cy="446571"/>
            </a:xfrm>
            <a:prstGeom prst="rect">
              <a:avLst/>
            </a:prstGeom>
          </p:spPr>
        </p:pic>
      </p:grpSp>
      <p:pic>
        <p:nvPicPr>
          <p:cNvPr id="8" name="圖片 7" descr="一張含有 字型, 文字, 圖形, 螢幕擷取畫面 的圖片&#10;&#10;AI 產生的內容可能不正確。">
            <a:extLst>
              <a:ext uri="{FF2B5EF4-FFF2-40B4-BE49-F238E27FC236}">
                <a16:creationId xmlns:a16="http://schemas.microsoft.com/office/drawing/2014/main" id="{B9B4B462-BC6D-5095-7F7F-34E05C52C7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27" y="8846283"/>
            <a:ext cx="8510662" cy="129708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0B593B5B-D7DC-C7D3-179E-06632E34E0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552566" y="9225556"/>
            <a:ext cx="628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聚會地點：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觀潮浸信會</a:t>
            </a:r>
            <a:endParaRPr lang="zh-HK" altLang="en-US" sz="4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77DC5B9-D52F-FCD1-DB24-110C85C92F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59609" y="10096711"/>
            <a:ext cx="1930025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4400" b="1" dirty="0">
                <a:ln>
                  <a:solidFill>
                    <a:srgbClr val="7F005B"/>
                  </a:solidFill>
                </a:ln>
                <a:solidFill>
                  <a:srgbClr val="FE2E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公開場</a:t>
            </a:r>
            <a:r>
              <a:rPr lang="en-US" altLang="zh-TW" sz="3600" b="1" dirty="0">
                <a:ln>
                  <a:solidFill>
                    <a:srgbClr val="7F005B"/>
                  </a:solidFill>
                </a:ln>
                <a:solidFill>
                  <a:srgbClr val="FE2E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n>
                  <a:solidFill>
                    <a:srgbClr val="7F005B"/>
                  </a:solidFill>
                </a:ln>
                <a:solidFill>
                  <a:srgbClr val="FE2E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分題：大愛中得復和</a:t>
            </a:r>
            <a:r>
              <a:rPr lang="en-US" altLang="zh-TW" sz="4400" b="1" dirty="0">
                <a:ln>
                  <a:solidFill>
                    <a:srgbClr val="7F005B"/>
                  </a:solidFill>
                </a:ln>
                <a:solidFill>
                  <a:srgbClr val="FE2E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 2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晚上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8:00-10:00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      	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講員：屈偉豪牧師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4400" b="1" dirty="0">
                <a:ln>
                  <a:solidFill>
                    <a:srgbClr val="008080"/>
                  </a:solidFill>
                </a:ln>
                <a:solidFill>
                  <a:srgbClr val="00E8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青年場</a:t>
            </a:r>
            <a:r>
              <a:rPr lang="en-US" altLang="zh-TW" sz="3600" b="1" dirty="0">
                <a:ln>
                  <a:solidFill>
                    <a:srgbClr val="008080"/>
                  </a:solidFill>
                </a:ln>
                <a:solidFill>
                  <a:srgbClr val="00E8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n>
                  <a:solidFill>
                    <a:srgbClr val="008080"/>
                  </a:solidFill>
                </a:ln>
                <a:solidFill>
                  <a:srgbClr val="00E8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分題：雅各渡口的夜與日</a:t>
            </a:r>
            <a:r>
              <a:rPr lang="en-US" altLang="zh-TW" sz="3600" b="1" dirty="0">
                <a:ln>
                  <a:solidFill>
                    <a:srgbClr val="008080"/>
                  </a:solidFill>
                </a:ln>
                <a:solidFill>
                  <a:srgbClr val="00E8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 2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2:00-4:00    	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講員：黎偉恒牧師</a:t>
            </a:r>
            <a:endParaRPr lang="zh-HK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8292A1CC-A49B-0893-18F7-60C5EB09C5E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03900736-C05D-4BF1-2668-C6BC7B7EFBA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2CC5360-4B8D-F156-0C63-F18BEE34787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8526D8E-63DA-161D-04C9-3066B76761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52544" y="949870"/>
            <a:ext cx="1881513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為禱告氛圍禱告：</a:t>
            </a:r>
            <a:br>
              <a:rPr lang="en-US" altLang="zh-TW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求神感動各堂會領袖積極推動為培靈會禱告，</a:t>
            </a: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藉此讓信徒們發動禱告的實踐和力量。</a:t>
            </a:r>
          </a:p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為每項宣傳及消息傳遞禱告：</a:t>
            </a:r>
            <a:b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讓所發放的資訊能達於眾人，</a:t>
            </a: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推動信徒踴躍參加培靈會，使眾教會蒙福，</a:t>
            </a:r>
            <a:br>
              <a:rPr lang="en-US" altLang="zh-TW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信徒生命被激勵、更新和堅固。</a:t>
            </a:r>
          </a:p>
        </p:txBody>
      </p:sp>
    </p:spTree>
    <p:extLst>
      <p:ext uri="{BB962C8B-B14F-4D97-AF65-F5344CB8AC3E}">
        <p14:creationId xmlns:p14="http://schemas.microsoft.com/office/powerpoint/2010/main" val="176441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8E9FD-E860-03C0-E495-7250F25EA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6D9A9185-E7B2-D351-3F8E-10B139E93D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978CE9F-4F01-9E1B-04EC-A0C9B0DB6839}"/>
              </a:ext>
            </a:extLst>
          </p:cNvPr>
          <p:cNvSpPr>
            <a:spLocks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B5FA1CF-67E6-D3A0-2A48-53373E9F40A4}"/>
              </a:ext>
            </a:extLst>
          </p:cNvPr>
          <p:cNvSpPr txBox="1">
            <a:spLocks/>
          </p:cNvSpPr>
          <p:nvPr/>
        </p:nvSpPr>
        <p:spPr>
          <a:xfrm>
            <a:off x="1219200" y="923744"/>
            <a:ext cx="2005093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為青年場各單位配搭禱告：</a:t>
            </a:r>
            <a:endParaRPr lang="en-US" altLang="zh-TW" sz="5400" b="1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ts val="2409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是次聚會需要多個團隊的默契，如同一體；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求主保守各團有合適的預備時間，身心靈皆得著能力。</a:t>
            </a:r>
          </a:p>
          <a:p>
            <a:pPr algn="ctr">
              <a:spcBef>
                <a:spcPts val="2409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求主使用青年場各敬拜隊、舞蹈隊與講員的配搭，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藉著多元的演藝形式帶出合宜的信息，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使信徒重新經歷與人、與己及與神的復和關係，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得著屬靈醫治和更新。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EE8AC40-1BDB-92D9-9877-BA3677ACFEBA}"/>
              </a:ext>
            </a:extLst>
          </p:cNvPr>
          <p:cNvSpPr txBox="1">
            <a:spLocks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9D080065-EBB1-8650-4F5D-9FD2348B1612}"/>
              </a:ext>
            </a:extLst>
          </p:cNvPr>
          <p:cNvGrpSpPr/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BE0FC557-5183-8E8E-EA45-0E3858DD4FFF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31CE234E-7434-A6DD-CCAF-361F3C05E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498379CA-7C8B-8B97-9C58-87F48EFD3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768F48F2-8568-8875-A402-99DEF60AC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D5619965-320D-581B-0C1B-11B1F0FBC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592B4CF-BFE6-F53F-EEC9-15DC01D5A541}"/>
                </a:ext>
              </a:extLst>
            </p:cNvPr>
            <p:cNvSpPr txBox="1">
              <a:spLocks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86D653EA-07F8-2AAD-84F1-9067D8F27A61}"/>
                </a:ext>
              </a:extLst>
            </p:cNvPr>
            <p:cNvSpPr txBox="1">
              <a:spLocks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458BA2B-A0F0-4656-F0BC-4AAD8F4AB09F}"/>
              </a:ext>
            </a:extLst>
          </p:cNvPr>
          <p:cNvGrpSpPr>
            <a:grpSpLocks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AD201D1F-EB12-2A74-8440-06D4E57556C5}"/>
                </a:ext>
              </a:extLst>
            </p:cNvPr>
            <p:cNvSpPr>
              <a:spLocks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F1657BC4-0B94-E1E9-D50A-5083782B29A0}"/>
                </a:ext>
              </a:extLst>
            </p:cNvPr>
            <p:cNvSpPr txBox="1">
              <a:spLocks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01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F1B32-A8D3-312D-B817-EA7DE5EF9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9A959288-6AE8-4127-91F9-36C9C719CF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6B110F6-5B84-2043-D900-E3ADD4C774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FE46952-5B0B-60F6-C968-B37A1026CF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79667" y="717122"/>
            <a:ext cx="1845425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為公開場音樂事奉人員禱告：</a:t>
            </a:r>
          </a:p>
          <a:p>
            <a:pPr algn="ctr">
              <a:spcBef>
                <a:spcPts val="2409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求主使用海怡浸信教會敬拜隊及陽光詩班，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能把美好的詩歌獻呈與主，能帶動聚會氣氛，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預備人心來聆聽神的信息。</a:t>
            </a:r>
          </a:p>
          <a:p>
            <a:pPr algn="ctr">
              <a:spcBef>
                <a:spcPts val="2409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又求主記念眾音樂事奉者，包括詩班員、指揮、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司琴、敬拜隊成員等同心合一，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且在一切練習及綵排上盡都順利。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B2426F-F834-2E6D-7857-0D9C9505B4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0D364772-C855-0A18-AF25-7460442BF44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ED9C8314-48E9-CC0A-7B58-ADA46FC89D3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738BAB55-3948-9DC5-1399-7EA5DFE61B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040148E5-3130-175C-7AE9-0B919D49F8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A0182B6C-93F5-C3A5-DF0E-548B294968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0E10BF5A-A638-00DD-238A-B3FB03D9F6D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5C7E9C9-87A6-22D8-8668-4DE95EB6AB7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2A88BDA-C551-D424-6CF9-0E75981F6B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90E81A7-A76B-99F0-CE51-C4D536829A2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DF45BD9F-96B6-AB55-8AD4-1ECAFC8823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AA11A921-42E7-9AEB-BB68-3E883BA840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3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655A9-CBAA-2CC0-A1D4-52F4DF6C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895D0C71-D2F0-06AF-D35A-3DF0080274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E34BF2E-C8A0-CAE5-78FD-F56D9C50A67A}"/>
              </a:ext>
            </a:extLst>
          </p:cNvPr>
          <p:cNvSpPr>
            <a:spLocks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919190A-18AB-97F7-8A10-0C83C4F78F7E}"/>
              </a:ext>
            </a:extLst>
          </p:cNvPr>
          <p:cNvSpPr txBox="1">
            <a:spLocks/>
          </p:cNvSpPr>
          <p:nvPr/>
        </p:nvSpPr>
        <p:spPr>
          <a:xfrm>
            <a:off x="2066155" y="952256"/>
            <a:ext cx="1845425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為事前籌備工作禱告：</a:t>
            </a:r>
          </a:p>
          <a:p>
            <a:pPr algn="ctr">
              <a:spcBef>
                <a:spcPts val="2409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求主保守眾籌委及聯會同工能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同心合一、滿有智慧，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有能力跟進及協調各場流程、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分工合宜、各按恩賜。</a:t>
            </a:r>
            <a:endParaRPr lang="en-US" altLang="zh-TW" sz="6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ts val="2409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又求主預備堂會所派出的司事及招待員，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同心作美好的服侍和見證。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E9BC432-3A1A-CB14-9822-F61B8A1AF7F8}"/>
              </a:ext>
            </a:extLst>
          </p:cNvPr>
          <p:cNvSpPr txBox="1">
            <a:spLocks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0A8D4070-CEFB-84D2-8B11-ED7CF16F334F}"/>
              </a:ext>
            </a:extLst>
          </p:cNvPr>
          <p:cNvGrpSpPr/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F0B3B545-418D-FF83-51A6-290F536DDAAE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288EAE73-7567-F699-60AF-18696AC36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1EEC86B4-20E3-7AD4-D298-1111F1569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A92DA1C8-8A69-9F92-4C2C-EB1EFC0AC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CAEF7EC0-8D57-4FB1-15DB-3C9AB76E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781F13E-52A9-CF1E-372B-E335AF1696DC}"/>
                </a:ext>
              </a:extLst>
            </p:cNvPr>
            <p:cNvSpPr txBox="1">
              <a:spLocks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9EBFFD16-4100-C381-E288-F614A7ADBA01}"/>
                </a:ext>
              </a:extLst>
            </p:cNvPr>
            <p:cNvSpPr txBox="1">
              <a:spLocks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4977487-DD4F-E6FA-8E95-9CF23A88C9B7}"/>
              </a:ext>
            </a:extLst>
          </p:cNvPr>
          <p:cNvGrpSpPr>
            <a:grpSpLocks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4D2A7DB2-5638-65E3-3496-F1F98AD1D5D8}"/>
                </a:ext>
              </a:extLst>
            </p:cNvPr>
            <p:cNvSpPr>
              <a:spLocks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7391D668-81F8-595E-E3F8-5CAFCBE33540}"/>
                </a:ext>
              </a:extLst>
            </p:cNvPr>
            <p:cNvSpPr txBox="1">
              <a:spLocks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11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44AAA-090A-6E10-D9BB-2C9D1A90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琥珀, 黃色, 油畫, 戶外 的圖片&#10;&#10;AI 產生的內容可能不正確。">
            <a:extLst>
              <a:ext uri="{FF2B5EF4-FFF2-40B4-BE49-F238E27FC236}">
                <a16:creationId xmlns:a16="http://schemas.microsoft.com/office/drawing/2014/main" id="{B3910C8D-50E6-5F4D-A6EA-CFD34F3C52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95" b="12697"/>
          <a:stretch>
            <a:fillRect/>
          </a:stretch>
        </p:blipFill>
        <p:spPr>
          <a:xfrm>
            <a:off x="-1" y="-3071"/>
            <a:ext cx="21759863" cy="122396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9AC0B9E-C3E5-6261-93D5-5FD6D4E83132}"/>
              </a:ext>
            </a:extLst>
          </p:cNvPr>
          <p:cNvSpPr>
            <a:spLocks/>
          </p:cNvSpPr>
          <p:nvPr/>
        </p:nvSpPr>
        <p:spPr>
          <a:xfrm>
            <a:off x="1329667" y="626482"/>
            <a:ext cx="19536434" cy="780936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322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25CBC3E0-B69F-4CF3-C2E7-A385981CEDD8}"/>
              </a:ext>
            </a:extLst>
          </p:cNvPr>
          <p:cNvSpPr txBox="1">
            <a:spLocks/>
          </p:cNvSpPr>
          <p:nvPr/>
        </p:nvSpPr>
        <p:spPr>
          <a:xfrm>
            <a:off x="1987777" y="717122"/>
            <a:ext cx="18454255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9"/>
              </a:spcBef>
            </a:pPr>
            <a:r>
              <a:rPr lang="zh-TW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為兩場事奉者禱告：</a:t>
            </a:r>
          </a:p>
          <a:p>
            <a:pPr algn="ctr">
              <a:spcBef>
                <a:spcPts val="1200"/>
              </a:spcBef>
            </a:pP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求主保守九龍城浸信會手語傳譯組，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有充足預備和忠心服侍；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又祝福基立浸信會的司事員、茶果嶺浸信會及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以馬內利浸信會的招待員、觀潮浸信會及</a:t>
            </a:r>
            <a:br>
              <a:rPr lang="en-US" altLang="zh-TW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6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各轉播站（荃灣浸信會、又新浸信會、上水浸信會及海怡浸信教會）的影音操作員能在崗位上發揮恩賜、彼此溝通暢順、謙卑服侍、互相造就。</a:t>
            </a:r>
          </a:p>
          <a:p>
            <a:pPr algn="ctr">
              <a:spcBef>
                <a:spcPts val="2409"/>
              </a:spcBef>
            </a:pPr>
            <a:endParaRPr lang="zh-TW" altLang="en-US" sz="6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88996E8-4F3B-882D-BBB4-31E716109A90}"/>
              </a:ext>
            </a:extLst>
          </p:cNvPr>
          <p:cNvSpPr txBox="1">
            <a:spLocks/>
          </p:cNvSpPr>
          <p:nvPr/>
        </p:nvSpPr>
        <p:spPr>
          <a:xfrm>
            <a:off x="18910563" y="180429"/>
            <a:ext cx="2560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09E021D1-D317-30F0-AD0C-12954C0D317F}"/>
              </a:ext>
            </a:extLst>
          </p:cNvPr>
          <p:cNvGrpSpPr/>
          <p:nvPr/>
        </p:nvGrpSpPr>
        <p:grpSpPr>
          <a:xfrm>
            <a:off x="761296" y="8836647"/>
            <a:ext cx="20998566" cy="2864748"/>
            <a:chOff x="700851" y="8624222"/>
            <a:chExt cx="20998566" cy="2864748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898FC4A4-DA77-93E0-9773-050F537BB01D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0851" y="8624222"/>
              <a:ext cx="1508043" cy="2864748"/>
              <a:chOff x="3744963" y="257949"/>
              <a:chExt cx="1739386" cy="3320214"/>
            </a:xfrm>
          </p:grpSpPr>
          <p:pic>
            <p:nvPicPr>
              <p:cNvPr id="3" name="圖片 2" descr="一張含有 圖形, 平面設計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207C5A9A-EB99-606A-CE78-740B32C65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04" t="27027" r="20041" b="28649"/>
              <a:stretch>
                <a:fillRect/>
              </a:stretch>
            </p:blipFill>
            <p:spPr>
              <a:xfrm>
                <a:off x="3770949" y="257949"/>
                <a:ext cx="1713400" cy="1721916"/>
              </a:xfrm>
              <a:prstGeom prst="rect">
                <a:avLst/>
              </a:prstGeom>
            </p:spPr>
          </p:pic>
          <p:pic>
            <p:nvPicPr>
              <p:cNvPr id="4" name="圖片 3" descr="一張含有 圖形, 黑色, 字型, 標誌 的圖片&#10;&#10;AI 產生的內容可能不正確。">
                <a:extLst>
                  <a:ext uri="{FF2B5EF4-FFF2-40B4-BE49-F238E27FC236}">
                    <a16:creationId xmlns:a16="http://schemas.microsoft.com/office/drawing/2014/main" id="{98B6E8D6-82DA-94F3-E297-FFCB11A0C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95" t="29489" r="20819" b="28349"/>
              <a:stretch>
                <a:fillRect/>
              </a:stretch>
            </p:blipFill>
            <p:spPr>
              <a:xfrm flipV="1">
                <a:off x="3744963" y="1772429"/>
                <a:ext cx="1672857" cy="1805734"/>
              </a:xfrm>
              <a:prstGeom prst="rect">
                <a:avLst/>
              </a:prstGeom>
            </p:spPr>
          </p:pic>
          <p:pic>
            <p:nvPicPr>
              <p:cNvPr id="5" name="圖片 4" descr="一張含有 圓形, 圖形, 符號, 字型 的圖片&#10;&#10;AI 產生的內容可能不正確。">
                <a:extLst>
                  <a:ext uri="{FF2B5EF4-FFF2-40B4-BE49-F238E27FC236}">
                    <a16:creationId xmlns:a16="http://schemas.microsoft.com/office/drawing/2014/main" id="{57D2B9E9-F2B2-1FEE-027E-86C6E5AE6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0952" y="1554898"/>
                <a:ext cx="528004" cy="446571"/>
              </a:xfrm>
              <a:prstGeom prst="rect">
                <a:avLst/>
              </a:prstGeom>
            </p:spPr>
          </p:pic>
        </p:grpSp>
        <p:pic>
          <p:nvPicPr>
            <p:cNvPr id="8" name="圖片 7" descr="一張含有 字型, 文字, 圖形, 螢幕擷取畫面 的圖片&#10;&#10;AI 產生的內容可能不正確。">
              <a:extLst>
                <a:ext uri="{FF2B5EF4-FFF2-40B4-BE49-F238E27FC236}">
                  <a16:creationId xmlns:a16="http://schemas.microsoft.com/office/drawing/2014/main" id="{C6963AE6-3873-2C84-5677-17B5358B3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382" y="8633858"/>
              <a:ext cx="8510662" cy="1297088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B4E2F77B-82B1-0839-C08C-EC538E4AAD47}"/>
                </a:ext>
              </a:extLst>
            </p:cNvPr>
            <p:cNvSpPr txBox="1">
              <a:spLocks/>
            </p:cNvSpPr>
            <p:nvPr/>
          </p:nvSpPr>
          <p:spPr>
            <a:xfrm>
              <a:off x="14492121" y="9013131"/>
              <a:ext cx="628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600"/>
                </a:spcBef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聚會地點：</a:t>
              </a:r>
              <a:r>
                <a:rPr lang="zh-TW" altLang="en-US" sz="40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觀潮浸信會</a:t>
              </a:r>
              <a:endParaRPr lang="zh-HK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2E46806-0E86-A488-2C02-6BF1D496A333}"/>
                </a:ext>
              </a:extLst>
            </p:cNvPr>
            <p:cNvSpPr txBox="1">
              <a:spLocks/>
            </p:cNvSpPr>
            <p:nvPr/>
          </p:nvSpPr>
          <p:spPr>
            <a:xfrm>
              <a:off x="2399164" y="9884286"/>
              <a:ext cx="1930025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公開場</a:t>
              </a:r>
              <a:r>
                <a:rPr lang="en-US" altLang="zh-TW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分題：大愛中得復和</a:t>
              </a:r>
              <a:r>
                <a:rPr lang="en-US" altLang="zh-TW" sz="4400" b="1" dirty="0">
                  <a:ln>
                    <a:solidFill>
                      <a:srgbClr val="7F005B"/>
                    </a:solidFill>
                  </a:ln>
                  <a:solidFill>
                    <a:srgbClr val="FE2EC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晚上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8:00-10:00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	  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講員：屈偉豪牧師</a:t>
              </a:r>
              <a:endPara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44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青年場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分題：雅各渡口的夜與日</a:t>
              </a:r>
              <a:r>
                <a:rPr lang="en-US" altLang="zh-TW" sz="3600" b="1" dirty="0">
                  <a:ln>
                    <a:solidFill>
                      <a:srgbClr val="008080"/>
                    </a:solidFill>
                  </a:ln>
                  <a:solidFill>
                    <a:srgbClr val="00E8E8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~ 2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28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下午</a:t>
              </a:r>
              <a:r>
                <a:rPr lang="en-US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2:00-4:00    	</a:t>
              </a: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講員：黎偉恒牧師</a:t>
              </a:r>
              <a:endParaRPr lang="zh-HK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14F857D4-8A2D-7EB9-9FCF-EB27D7BFB66B}"/>
              </a:ext>
            </a:extLst>
          </p:cNvPr>
          <p:cNvGrpSpPr>
            <a:grpSpLocks/>
          </p:cNvGrpSpPr>
          <p:nvPr/>
        </p:nvGrpSpPr>
        <p:grpSpPr>
          <a:xfrm>
            <a:off x="-1" y="-3071"/>
            <a:ext cx="2909748" cy="2746271"/>
            <a:chOff x="1" y="1"/>
            <a:chExt cx="1974593" cy="19152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6AF11C08-DE1C-8E10-2A14-F716C70FF808}"/>
                </a:ext>
              </a:extLst>
            </p:cNvPr>
            <p:cNvSpPr>
              <a:spLocks/>
            </p:cNvSpPr>
            <p:nvPr/>
          </p:nvSpPr>
          <p:spPr>
            <a:xfrm>
              <a:off x="1" y="1"/>
              <a:ext cx="1974593" cy="1915229"/>
            </a:xfrm>
            <a:custGeom>
              <a:avLst/>
              <a:gdLst>
                <a:gd name="csX0" fmla="*/ 0 w 1974593"/>
                <a:gd name="csY0" fmla="*/ 0 h 1915229"/>
                <a:gd name="csX1" fmla="*/ 1951727 w 1974593"/>
                <a:gd name="csY1" fmla="*/ 0 h 1915229"/>
                <a:gd name="csX2" fmla="*/ 1955610 w 1974593"/>
                <a:gd name="csY2" fmla="*/ 16847 h 1915229"/>
                <a:gd name="csX3" fmla="*/ 1974593 w 1974593"/>
                <a:gd name="csY3" fmla="*/ 267742 h 1915229"/>
                <a:gd name="csX4" fmla="*/ 327106 w 1974593"/>
                <a:gd name="csY4" fmla="*/ 1915229 h 1915229"/>
                <a:gd name="csX5" fmla="*/ 35473 w 1974593"/>
                <a:gd name="csY5" fmla="*/ 1889497 h 1915229"/>
                <a:gd name="csX6" fmla="*/ 0 w 1974593"/>
                <a:gd name="csY6" fmla="*/ 1881546 h 191522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974593" h="1915229">
                  <a:moveTo>
                    <a:pt x="0" y="0"/>
                  </a:moveTo>
                  <a:lnTo>
                    <a:pt x="1951727" y="0"/>
                  </a:lnTo>
                  <a:lnTo>
                    <a:pt x="1955610" y="16847"/>
                  </a:lnTo>
                  <a:cubicBezTo>
                    <a:pt x="1968110" y="98654"/>
                    <a:pt x="1974593" y="182441"/>
                    <a:pt x="1974593" y="267742"/>
                  </a:cubicBezTo>
                  <a:cubicBezTo>
                    <a:pt x="1974593" y="1177625"/>
                    <a:pt x="1236989" y="1915229"/>
                    <a:pt x="327106" y="1915229"/>
                  </a:cubicBezTo>
                  <a:cubicBezTo>
                    <a:pt x="227588" y="1915229"/>
                    <a:pt x="130130" y="1906405"/>
                    <a:pt x="35473" y="1889497"/>
                  </a:cubicBezTo>
                  <a:lnTo>
                    <a:pt x="0" y="1881546"/>
                  </a:lnTo>
                  <a:close/>
                </a:path>
              </a:pathLst>
            </a:custGeom>
            <a:solidFill>
              <a:srgbClr val="FAB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HK" altLang="en-US" sz="2322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2638C2B2-F5A9-06EC-03A9-3B980C7DB7FC}"/>
                </a:ext>
              </a:extLst>
            </p:cNvPr>
            <p:cNvSpPr txBox="1">
              <a:spLocks/>
            </p:cNvSpPr>
            <p:nvPr/>
          </p:nvSpPr>
          <p:spPr>
            <a:xfrm>
              <a:off x="233715" y="177422"/>
              <a:ext cx="1591250" cy="5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安靜</a:t>
              </a:r>
              <a:endPara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5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禱告</a:t>
              </a:r>
              <a:endParaRPr lang="zh-HK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121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佈景主題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2352</Words>
  <Application>Microsoft Office PowerPoint</Application>
  <PresentationFormat>自訂</PresentationFormat>
  <Paragraphs>132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Aptos</vt:lpstr>
      <vt:lpstr>Aptos Display</vt:lpstr>
      <vt:lpstr>Arial</vt:lpstr>
      <vt:lpstr>Times New Roman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Lam</dc:creator>
  <cp:lastModifiedBy>The Baptist Convention Hong Kong</cp:lastModifiedBy>
  <cp:revision>24</cp:revision>
  <dcterms:created xsi:type="dcterms:W3CDTF">2025-12-08T09:50:03Z</dcterms:created>
  <dcterms:modified xsi:type="dcterms:W3CDTF">2026-01-08T07:06:43Z</dcterms:modified>
</cp:coreProperties>
</file>